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637A54B1-613D-4D35-BC01-FBF3C027916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55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A7B752-04FC-47B0-A7F2-8AAB7AE18D0E}" type="doc">
      <dgm:prSet loTypeId="urn:microsoft.com/office/officeart/2005/8/layout/hList9" loCatId="list" qsTypeId="urn:microsoft.com/office/officeart/2005/8/quickstyle/3d2" qsCatId="3D" csTypeId="urn:microsoft.com/office/officeart/2005/8/colors/colorful5" csCatId="colorful" phldr="1"/>
      <dgm:spPr>
        <a:scene3d>
          <a:camera prst="perspectiveContrastingRightFacing"/>
          <a:lightRig rig="threePt" dir="t"/>
        </a:scene3d>
      </dgm:spPr>
      <dgm:t>
        <a:bodyPr/>
        <a:lstStyle/>
        <a:p>
          <a:endParaRPr lang="es-ES"/>
        </a:p>
      </dgm:t>
    </dgm:pt>
    <dgm:pt modelId="{6D9B5462-27EC-4723-B048-2E4E07124CEF}">
      <dgm:prSet phldrT="[Texto]"/>
      <dgm:spPr/>
      <dgm:t>
        <a:bodyPr/>
        <a:lstStyle/>
        <a:p>
          <a:r>
            <a:rPr lang="es-ES" dirty="0" smtClean="0"/>
            <a:t>Primer momento</a:t>
          </a:r>
        </a:p>
        <a:p>
          <a:r>
            <a:rPr lang="es-ES" dirty="0" smtClean="0"/>
            <a:t>30%</a:t>
          </a:r>
          <a:endParaRPr lang="es-ES" dirty="0"/>
        </a:p>
      </dgm:t>
    </dgm:pt>
    <dgm:pt modelId="{B3D9D8DA-4E05-40CF-A9FB-E84F5CF5A750}" type="parTrans" cxnId="{82718A18-F17F-408E-BEEF-00C740A0F8A6}">
      <dgm:prSet/>
      <dgm:spPr/>
      <dgm:t>
        <a:bodyPr/>
        <a:lstStyle/>
        <a:p>
          <a:endParaRPr lang="es-ES"/>
        </a:p>
      </dgm:t>
    </dgm:pt>
    <dgm:pt modelId="{4DF01FA0-5FE3-45DA-B33C-7BA080724E93}" type="sibTrans" cxnId="{82718A18-F17F-408E-BEEF-00C740A0F8A6}">
      <dgm:prSet/>
      <dgm:spPr/>
      <dgm:t>
        <a:bodyPr/>
        <a:lstStyle/>
        <a:p>
          <a:endParaRPr lang="es-ES"/>
        </a:p>
      </dgm:t>
    </dgm:pt>
    <dgm:pt modelId="{132B8D76-BB3F-48FF-98C8-06C6BB5ACC4C}">
      <dgm:prSet phldrT="[Texto]"/>
      <dgm:spPr/>
      <dgm:t>
        <a:bodyPr/>
        <a:lstStyle/>
        <a:p>
          <a:r>
            <a:rPr lang="es-ES" dirty="0" smtClean="0"/>
            <a:t>Tercer momento</a:t>
          </a:r>
        </a:p>
        <a:p>
          <a:r>
            <a:rPr lang="es-ES" dirty="0" smtClean="0"/>
            <a:t>35%</a:t>
          </a:r>
          <a:endParaRPr lang="es-ES" dirty="0"/>
        </a:p>
      </dgm:t>
    </dgm:pt>
    <dgm:pt modelId="{3D9C5096-A69A-4694-91DB-5CBA6A890780}" type="parTrans" cxnId="{277ABA2B-9F2E-4377-8F84-4528533D449F}">
      <dgm:prSet/>
      <dgm:spPr/>
      <dgm:t>
        <a:bodyPr/>
        <a:lstStyle/>
        <a:p>
          <a:endParaRPr lang="es-ES"/>
        </a:p>
      </dgm:t>
    </dgm:pt>
    <dgm:pt modelId="{EEA051BE-4092-4901-BB65-7FF4B9E3029B}" type="sibTrans" cxnId="{277ABA2B-9F2E-4377-8F84-4528533D449F}">
      <dgm:prSet/>
      <dgm:spPr/>
      <dgm:t>
        <a:bodyPr/>
        <a:lstStyle/>
        <a:p>
          <a:endParaRPr lang="es-ES"/>
        </a:p>
      </dgm:t>
    </dgm:pt>
    <dgm:pt modelId="{DAD7D006-6541-4D46-9186-6E04ECC3C3B0}">
      <dgm:prSet phldrT="[Texto]"/>
      <dgm:spPr/>
      <dgm:t>
        <a:bodyPr/>
        <a:lstStyle/>
        <a:p>
          <a:r>
            <a:rPr lang="es-ES" dirty="0" smtClean="0"/>
            <a:t>Por cada submódulo</a:t>
          </a:r>
          <a:endParaRPr lang="es-ES" dirty="0"/>
        </a:p>
      </dgm:t>
    </dgm:pt>
    <dgm:pt modelId="{B1248936-77B2-485A-943E-FAA225A720A3}" type="parTrans" cxnId="{DDA9E8FF-EC15-4A35-9BC4-17D331817751}">
      <dgm:prSet/>
      <dgm:spPr/>
      <dgm:t>
        <a:bodyPr/>
        <a:lstStyle/>
        <a:p>
          <a:endParaRPr lang="es-ES"/>
        </a:p>
      </dgm:t>
    </dgm:pt>
    <dgm:pt modelId="{232BD32C-1F7D-4669-90A5-5C77C09B05C3}" type="sibTrans" cxnId="{DDA9E8FF-EC15-4A35-9BC4-17D331817751}">
      <dgm:prSet/>
      <dgm:spPr/>
      <dgm:t>
        <a:bodyPr/>
        <a:lstStyle/>
        <a:p>
          <a:endParaRPr lang="es-ES"/>
        </a:p>
      </dgm:t>
    </dgm:pt>
    <dgm:pt modelId="{AB5B6737-749D-42AE-8929-82CCFD3BCD90}">
      <dgm:prSet phldrT="[Texto]"/>
      <dgm:spPr/>
      <dgm:t>
        <a:bodyPr/>
        <a:lstStyle/>
        <a:p>
          <a:r>
            <a:rPr lang="es-ES" dirty="0" smtClean="0"/>
            <a:t>Segundo momento</a:t>
          </a:r>
        </a:p>
        <a:p>
          <a:r>
            <a:rPr lang="es-ES" dirty="0" smtClean="0"/>
            <a:t>35%</a:t>
          </a:r>
          <a:endParaRPr lang="es-ES" dirty="0"/>
        </a:p>
      </dgm:t>
    </dgm:pt>
    <dgm:pt modelId="{B6EFB6E6-8E8D-4E92-B633-FD3AC675E01B}" type="sibTrans" cxnId="{D79C609A-933E-4DA9-95B7-3373C64AE8E9}">
      <dgm:prSet/>
      <dgm:spPr/>
      <dgm:t>
        <a:bodyPr/>
        <a:lstStyle/>
        <a:p>
          <a:endParaRPr lang="es-ES"/>
        </a:p>
      </dgm:t>
    </dgm:pt>
    <dgm:pt modelId="{DF879C6C-6A19-4EC0-BCDC-20B19A748B5D}" type="parTrans" cxnId="{D79C609A-933E-4DA9-95B7-3373C64AE8E9}">
      <dgm:prSet/>
      <dgm:spPr/>
      <dgm:t>
        <a:bodyPr/>
        <a:lstStyle/>
        <a:p>
          <a:endParaRPr lang="es-ES"/>
        </a:p>
      </dgm:t>
    </dgm:pt>
    <dgm:pt modelId="{4F58C445-70B5-44D5-AC88-55C20D28C809}">
      <dgm:prSet phldrT="[Texto]"/>
      <dgm:spPr/>
      <dgm:t>
        <a:bodyPr/>
        <a:lstStyle/>
        <a:p>
          <a:r>
            <a:rPr lang="es-ES" dirty="0" smtClean="0"/>
            <a:t>Por cada submódulo</a:t>
          </a:r>
          <a:endParaRPr lang="es-ES" dirty="0"/>
        </a:p>
      </dgm:t>
    </dgm:pt>
    <dgm:pt modelId="{267008F7-EFD5-42EF-8515-76A094B906CB}" type="sibTrans" cxnId="{6A49A061-5D22-4271-955F-159CE220E4A8}">
      <dgm:prSet/>
      <dgm:spPr/>
      <dgm:t>
        <a:bodyPr/>
        <a:lstStyle/>
        <a:p>
          <a:endParaRPr lang="es-ES"/>
        </a:p>
      </dgm:t>
    </dgm:pt>
    <dgm:pt modelId="{A6BB74B5-578C-4929-8E2D-9E7CF93331F8}" type="parTrans" cxnId="{6A49A061-5D22-4271-955F-159CE220E4A8}">
      <dgm:prSet/>
      <dgm:spPr/>
      <dgm:t>
        <a:bodyPr/>
        <a:lstStyle/>
        <a:p>
          <a:endParaRPr lang="es-ES"/>
        </a:p>
      </dgm:t>
    </dgm:pt>
    <dgm:pt modelId="{0D5FA100-D53B-432C-A43C-6A7F52A6492E}">
      <dgm:prSet phldrT="[Texto]"/>
      <dgm:spPr>
        <a:sp3d z="-152400" extrusionH="63500" prstMaterial="dkEdge">
          <a:bevelT w="144450" h="36350" prst="relaxedInset"/>
          <a:contourClr>
            <a:schemeClr val="bg1"/>
          </a:contourClr>
        </a:sp3d>
      </dgm:spPr>
      <dgm:t>
        <a:bodyPr/>
        <a:lstStyle/>
        <a:p>
          <a:r>
            <a:rPr lang="es-ES" dirty="0" smtClean="0"/>
            <a:t>Por cada submódulo</a:t>
          </a:r>
          <a:endParaRPr lang="es-ES" dirty="0"/>
        </a:p>
      </dgm:t>
    </dgm:pt>
    <dgm:pt modelId="{871938A1-584D-40E2-82D2-680CD522A8E6}" type="sibTrans" cxnId="{AB6BE367-8151-4C04-9CF8-6ED1CC678ED3}">
      <dgm:prSet/>
      <dgm:spPr/>
      <dgm:t>
        <a:bodyPr/>
        <a:lstStyle/>
        <a:p>
          <a:endParaRPr lang="es-ES"/>
        </a:p>
      </dgm:t>
    </dgm:pt>
    <dgm:pt modelId="{56675118-1A38-4F3B-8DBA-4CE898556E2E}" type="parTrans" cxnId="{AB6BE367-8151-4C04-9CF8-6ED1CC678ED3}">
      <dgm:prSet/>
      <dgm:spPr/>
      <dgm:t>
        <a:bodyPr/>
        <a:lstStyle/>
        <a:p>
          <a:endParaRPr lang="es-ES"/>
        </a:p>
      </dgm:t>
    </dgm:pt>
    <dgm:pt modelId="{79131AE7-1E9E-46CE-981B-3EF91AE48B46}" type="pres">
      <dgm:prSet presAssocID="{28A7B752-04FC-47B0-A7F2-8AAB7AE18D0E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1E47F8E0-A6CD-464B-ADF2-879CD6A25688}" type="pres">
      <dgm:prSet presAssocID="{6D9B5462-27EC-4723-B048-2E4E07124CEF}" presName="posSpace" presStyleCnt="0"/>
      <dgm:spPr/>
      <dgm:t>
        <a:bodyPr/>
        <a:lstStyle/>
        <a:p>
          <a:endParaRPr lang="es-CO"/>
        </a:p>
      </dgm:t>
    </dgm:pt>
    <dgm:pt modelId="{D104D4A3-98E2-4794-8072-E9D41B88DB26}" type="pres">
      <dgm:prSet presAssocID="{6D9B5462-27EC-4723-B048-2E4E07124CEF}" presName="vertFlow" presStyleCnt="0"/>
      <dgm:spPr/>
      <dgm:t>
        <a:bodyPr/>
        <a:lstStyle/>
        <a:p>
          <a:endParaRPr lang="es-CO"/>
        </a:p>
      </dgm:t>
    </dgm:pt>
    <dgm:pt modelId="{75E45DCD-0107-4A92-9FAD-327FC0594C2F}" type="pres">
      <dgm:prSet presAssocID="{6D9B5462-27EC-4723-B048-2E4E07124CEF}" presName="topSpace" presStyleCnt="0"/>
      <dgm:spPr/>
      <dgm:t>
        <a:bodyPr/>
        <a:lstStyle/>
        <a:p>
          <a:endParaRPr lang="es-CO"/>
        </a:p>
      </dgm:t>
    </dgm:pt>
    <dgm:pt modelId="{59B37C75-F82C-4D95-99A7-DD5E644C3D71}" type="pres">
      <dgm:prSet presAssocID="{6D9B5462-27EC-4723-B048-2E4E07124CEF}" presName="firstComp" presStyleCnt="0"/>
      <dgm:spPr/>
      <dgm:t>
        <a:bodyPr/>
        <a:lstStyle/>
        <a:p>
          <a:endParaRPr lang="es-CO"/>
        </a:p>
      </dgm:t>
    </dgm:pt>
    <dgm:pt modelId="{3C684DA6-6411-43F9-B820-46ABE1CFD180}" type="pres">
      <dgm:prSet presAssocID="{6D9B5462-27EC-4723-B048-2E4E07124CEF}" presName="firstChild" presStyleLbl="bgAccFollowNode1" presStyleIdx="0" presStyleCnt="3" custScaleY="73096" custLinFactNeighborX="5372" custLinFactNeighborY="-26158"/>
      <dgm:spPr/>
      <dgm:t>
        <a:bodyPr/>
        <a:lstStyle/>
        <a:p>
          <a:endParaRPr lang="es-CO"/>
        </a:p>
      </dgm:t>
    </dgm:pt>
    <dgm:pt modelId="{63D3ADD1-2D6A-4D56-8EC9-A04F8D3030FF}" type="pres">
      <dgm:prSet presAssocID="{6D9B5462-27EC-4723-B048-2E4E07124CEF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B16649-3F0D-4743-B8BC-6533ABD20B3D}" type="pres">
      <dgm:prSet presAssocID="{6D9B5462-27EC-4723-B048-2E4E07124CEF}" presName="negSpace" presStyleCnt="0"/>
      <dgm:spPr/>
      <dgm:t>
        <a:bodyPr/>
        <a:lstStyle/>
        <a:p>
          <a:endParaRPr lang="es-CO"/>
        </a:p>
      </dgm:t>
    </dgm:pt>
    <dgm:pt modelId="{EC7F8382-0F2C-445B-AFAA-C9568B81213D}" type="pres">
      <dgm:prSet presAssocID="{6D9B5462-27EC-4723-B048-2E4E07124CEF}" presName="circle" presStyleLbl="node1" presStyleIdx="0" presStyleCnt="3" custLinFactNeighborY="-1317"/>
      <dgm:spPr/>
      <dgm:t>
        <a:bodyPr/>
        <a:lstStyle/>
        <a:p>
          <a:endParaRPr lang="es-CO"/>
        </a:p>
      </dgm:t>
    </dgm:pt>
    <dgm:pt modelId="{435C475C-DF0B-473C-816B-EB40DFBCA307}" type="pres">
      <dgm:prSet presAssocID="{4DF01FA0-5FE3-45DA-B33C-7BA080724E93}" presName="transSpace" presStyleCnt="0"/>
      <dgm:spPr/>
      <dgm:t>
        <a:bodyPr/>
        <a:lstStyle/>
        <a:p>
          <a:endParaRPr lang="es-CO"/>
        </a:p>
      </dgm:t>
    </dgm:pt>
    <dgm:pt modelId="{E15FEB08-5E3E-4644-8142-E9B19DAF27E3}" type="pres">
      <dgm:prSet presAssocID="{AB5B6737-749D-42AE-8929-82CCFD3BCD90}" presName="posSpace" presStyleCnt="0"/>
      <dgm:spPr/>
      <dgm:t>
        <a:bodyPr/>
        <a:lstStyle/>
        <a:p>
          <a:endParaRPr lang="es-CO"/>
        </a:p>
      </dgm:t>
    </dgm:pt>
    <dgm:pt modelId="{084FBD1E-E365-4298-A226-AF77D2135CAF}" type="pres">
      <dgm:prSet presAssocID="{AB5B6737-749D-42AE-8929-82CCFD3BCD90}" presName="vertFlow" presStyleCnt="0"/>
      <dgm:spPr/>
      <dgm:t>
        <a:bodyPr/>
        <a:lstStyle/>
        <a:p>
          <a:endParaRPr lang="es-CO"/>
        </a:p>
      </dgm:t>
    </dgm:pt>
    <dgm:pt modelId="{E38A88F5-D280-4037-87DC-D6B8BF0EB044}" type="pres">
      <dgm:prSet presAssocID="{AB5B6737-749D-42AE-8929-82CCFD3BCD90}" presName="topSpace" presStyleCnt="0"/>
      <dgm:spPr/>
      <dgm:t>
        <a:bodyPr/>
        <a:lstStyle/>
        <a:p>
          <a:endParaRPr lang="es-CO"/>
        </a:p>
      </dgm:t>
    </dgm:pt>
    <dgm:pt modelId="{E771C003-8050-4D33-986D-B97E58A1E9CE}" type="pres">
      <dgm:prSet presAssocID="{AB5B6737-749D-42AE-8929-82CCFD3BCD90}" presName="firstComp" presStyleCnt="0"/>
      <dgm:spPr/>
      <dgm:t>
        <a:bodyPr/>
        <a:lstStyle/>
        <a:p>
          <a:endParaRPr lang="es-CO"/>
        </a:p>
      </dgm:t>
    </dgm:pt>
    <dgm:pt modelId="{99A85CBD-BCA0-4122-9EE8-FB13505EA996}" type="pres">
      <dgm:prSet presAssocID="{AB5B6737-749D-42AE-8929-82CCFD3BCD90}" presName="firstChild" presStyleLbl="bgAccFollowNode1" presStyleIdx="1" presStyleCnt="3" custScaleY="72038" custLinFactNeighborX="1054" custLinFactNeighborY="-26158"/>
      <dgm:spPr/>
      <dgm:t>
        <a:bodyPr/>
        <a:lstStyle/>
        <a:p>
          <a:endParaRPr lang="es-CO"/>
        </a:p>
      </dgm:t>
    </dgm:pt>
    <dgm:pt modelId="{7978E58A-3FA0-46C2-8AC4-64229DC282B9}" type="pres">
      <dgm:prSet presAssocID="{AB5B6737-749D-42AE-8929-82CCFD3BCD90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625CA0-5639-4C25-B005-72117061F66E}" type="pres">
      <dgm:prSet presAssocID="{AB5B6737-749D-42AE-8929-82CCFD3BCD90}" presName="negSpace" presStyleCnt="0"/>
      <dgm:spPr/>
      <dgm:t>
        <a:bodyPr/>
        <a:lstStyle/>
        <a:p>
          <a:endParaRPr lang="es-CO"/>
        </a:p>
      </dgm:t>
    </dgm:pt>
    <dgm:pt modelId="{F0A9DFF5-84A8-4EA0-B3D3-55A4B42040D0}" type="pres">
      <dgm:prSet presAssocID="{AB5B6737-749D-42AE-8929-82CCFD3BCD90}" presName="circle" presStyleLbl="node1" presStyleIdx="1" presStyleCnt="3" custLinFactNeighborX="-12464" custLinFactNeighborY="3287"/>
      <dgm:spPr/>
      <dgm:t>
        <a:bodyPr/>
        <a:lstStyle/>
        <a:p>
          <a:endParaRPr lang="es-CO"/>
        </a:p>
      </dgm:t>
    </dgm:pt>
    <dgm:pt modelId="{1A0DA87E-7426-4948-AA5C-67A52C75F0AA}" type="pres">
      <dgm:prSet presAssocID="{B6EFB6E6-8E8D-4E92-B633-FD3AC675E01B}" presName="transSpace" presStyleCnt="0"/>
      <dgm:spPr/>
      <dgm:t>
        <a:bodyPr/>
        <a:lstStyle/>
        <a:p>
          <a:endParaRPr lang="es-CO"/>
        </a:p>
      </dgm:t>
    </dgm:pt>
    <dgm:pt modelId="{E0446D6B-BF7A-48D7-8713-E42AE7C8BC19}" type="pres">
      <dgm:prSet presAssocID="{132B8D76-BB3F-48FF-98C8-06C6BB5ACC4C}" presName="posSpace" presStyleCnt="0"/>
      <dgm:spPr/>
      <dgm:t>
        <a:bodyPr/>
        <a:lstStyle/>
        <a:p>
          <a:endParaRPr lang="es-CO"/>
        </a:p>
      </dgm:t>
    </dgm:pt>
    <dgm:pt modelId="{39D5D299-12A2-4FC2-B4DB-DC3A68322553}" type="pres">
      <dgm:prSet presAssocID="{132B8D76-BB3F-48FF-98C8-06C6BB5ACC4C}" presName="vertFlow" presStyleCnt="0"/>
      <dgm:spPr/>
      <dgm:t>
        <a:bodyPr/>
        <a:lstStyle/>
        <a:p>
          <a:endParaRPr lang="es-CO"/>
        </a:p>
      </dgm:t>
    </dgm:pt>
    <dgm:pt modelId="{BEC6649F-BC4E-4CF5-A1A6-1B02904E6CCC}" type="pres">
      <dgm:prSet presAssocID="{132B8D76-BB3F-48FF-98C8-06C6BB5ACC4C}" presName="topSpace" presStyleCnt="0"/>
      <dgm:spPr/>
      <dgm:t>
        <a:bodyPr/>
        <a:lstStyle/>
        <a:p>
          <a:endParaRPr lang="es-CO"/>
        </a:p>
      </dgm:t>
    </dgm:pt>
    <dgm:pt modelId="{D47D9408-FB86-413A-B236-9342BC663F09}" type="pres">
      <dgm:prSet presAssocID="{132B8D76-BB3F-48FF-98C8-06C6BB5ACC4C}" presName="firstComp" presStyleCnt="0"/>
      <dgm:spPr/>
      <dgm:t>
        <a:bodyPr/>
        <a:lstStyle/>
        <a:p>
          <a:endParaRPr lang="es-CO"/>
        </a:p>
      </dgm:t>
    </dgm:pt>
    <dgm:pt modelId="{A95C8774-D90B-4E24-BA99-C97F987DF411}" type="pres">
      <dgm:prSet presAssocID="{132B8D76-BB3F-48FF-98C8-06C6BB5ACC4C}" presName="firstChild" presStyleLbl="bgAccFollowNode1" presStyleIdx="2" presStyleCnt="3" custScaleY="73096" custLinFactNeighborX="-2507" custLinFactNeighborY="-25530"/>
      <dgm:spPr/>
      <dgm:t>
        <a:bodyPr/>
        <a:lstStyle/>
        <a:p>
          <a:endParaRPr lang="es-CO"/>
        </a:p>
      </dgm:t>
    </dgm:pt>
    <dgm:pt modelId="{60BD5E00-9EFA-430D-AA98-2800369A25CA}" type="pres">
      <dgm:prSet presAssocID="{132B8D76-BB3F-48FF-98C8-06C6BB5ACC4C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73A166F-57F6-45E9-B3CD-0B5F71C761B2}" type="pres">
      <dgm:prSet presAssocID="{132B8D76-BB3F-48FF-98C8-06C6BB5ACC4C}" presName="negSpace" presStyleCnt="0"/>
      <dgm:spPr/>
      <dgm:t>
        <a:bodyPr/>
        <a:lstStyle/>
        <a:p>
          <a:endParaRPr lang="es-CO"/>
        </a:p>
      </dgm:t>
    </dgm:pt>
    <dgm:pt modelId="{48EB40B4-0217-4649-868E-22BA5045F348}" type="pres">
      <dgm:prSet presAssocID="{132B8D76-BB3F-48FF-98C8-06C6BB5ACC4C}" presName="circle" presStyleLbl="node1" presStyleIdx="2" presStyleCnt="3" custLinFactNeighborX="-8516" custLinFactNeighborY="3287"/>
      <dgm:spPr/>
      <dgm:t>
        <a:bodyPr/>
        <a:lstStyle/>
        <a:p>
          <a:endParaRPr lang="es-CO"/>
        </a:p>
      </dgm:t>
    </dgm:pt>
  </dgm:ptLst>
  <dgm:cxnLst>
    <dgm:cxn modelId="{E03CBED5-8C49-4F9C-8ECE-D4CA0AFE0BEE}" type="presOf" srcId="{DAD7D006-6541-4D46-9186-6E04ECC3C3B0}" destId="{A95C8774-D90B-4E24-BA99-C97F987DF411}" srcOrd="0" destOrd="0" presId="urn:microsoft.com/office/officeart/2005/8/layout/hList9"/>
    <dgm:cxn modelId="{FB05548A-414C-4137-855B-14D60B92ABD6}" type="presOf" srcId="{DAD7D006-6541-4D46-9186-6E04ECC3C3B0}" destId="{60BD5E00-9EFA-430D-AA98-2800369A25CA}" srcOrd="1" destOrd="0" presId="urn:microsoft.com/office/officeart/2005/8/layout/hList9"/>
    <dgm:cxn modelId="{6BD66E3E-2AA9-4159-9A70-394C166866FF}" type="presOf" srcId="{4F58C445-70B5-44D5-AC88-55C20D28C809}" destId="{63D3ADD1-2D6A-4D56-8EC9-A04F8D3030FF}" srcOrd="1" destOrd="0" presId="urn:microsoft.com/office/officeart/2005/8/layout/hList9"/>
    <dgm:cxn modelId="{8BD27153-A554-4EAD-9048-B1F46AA225CC}" type="presOf" srcId="{AB5B6737-749D-42AE-8929-82CCFD3BCD90}" destId="{F0A9DFF5-84A8-4EA0-B3D3-55A4B42040D0}" srcOrd="0" destOrd="0" presId="urn:microsoft.com/office/officeart/2005/8/layout/hList9"/>
    <dgm:cxn modelId="{277ABA2B-9F2E-4377-8F84-4528533D449F}" srcId="{28A7B752-04FC-47B0-A7F2-8AAB7AE18D0E}" destId="{132B8D76-BB3F-48FF-98C8-06C6BB5ACC4C}" srcOrd="2" destOrd="0" parTransId="{3D9C5096-A69A-4694-91DB-5CBA6A890780}" sibTransId="{EEA051BE-4092-4901-BB65-7FF4B9E3029B}"/>
    <dgm:cxn modelId="{82718A18-F17F-408E-BEEF-00C740A0F8A6}" srcId="{28A7B752-04FC-47B0-A7F2-8AAB7AE18D0E}" destId="{6D9B5462-27EC-4723-B048-2E4E07124CEF}" srcOrd="0" destOrd="0" parTransId="{B3D9D8DA-4E05-40CF-A9FB-E84F5CF5A750}" sibTransId="{4DF01FA0-5FE3-45DA-B33C-7BA080724E93}"/>
    <dgm:cxn modelId="{2DA9A5A5-20F9-444C-8FA2-598C1A3AF335}" type="presOf" srcId="{4F58C445-70B5-44D5-AC88-55C20D28C809}" destId="{3C684DA6-6411-43F9-B820-46ABE1CFD180}" srcOrd="0" destOrd="0" presId="urn:microsoft.com/office/officeart/2005/8/layout/hList9"/>
    <dgm:cxn modelId="{45C5AEDF-2404-416A-A362-041EA1FBBFA2}" type="presOf" srcId="{28A7B752-04FC-47B0-A7F2-8AAB7AE18D0E}" destId="{79131AE7-1E9E-46CE-981B-3EF91AE48B46}" srcOrd="0" destOrd="0" presId="urn:microsoft.com/office/officeart/2005/8/layout/hList9"/>
    <dgm:cxn modelId="{84A46113-D88D-46A8-B4CD-29DC76468808}" type="presOf" srcId="{0D5FA100-D53B-432C-A43C-6A7F52A6492E}" destId="{99A85CBD-BCA0-4122-9EE8-FB13505EA996}" srcOrd="0" destOrd="0" presId="urn:microsoft.com/office/officeart/2005/8/layout/hList9"/>
    <dgm:cxn modelId="{192E2BD7-4FEC-44F0-96F8-313DB4709168}" type="presOf" srcId="{6D9B5462-27EC-4723-B048-2E4E07124CEF}" destId="{EC7F8382-0F2C-445B-AFAA-C9568B81213D}" srcOrd="0" destOrd="0" presId="urn:microsoft.com/office/officeart/2005/8/layout/hList9"/>
    <dgm:cxn modelId="{D79C609A-933E-4DA9-95B7-3373C64AE8E9}" srcId="{28A7B752-04FC-47B0-A7F2-8AAB7AE18D0E}" destId="{AB5B6737-749D-42AE-8929-82CCFD3BCD90}" srcOrd="1" destOrd="0" parTransId="{DF879C6C-6A19-4EC0-BCDC-20B19A748B5D}" sibTransId="{B6EFB6E6-8E8D-4E92-B633-FD3AC675E01B}"/>
    <dgm:cxn modelId="{C4B268E8-9565-4565-98A4-8A5ABD843AD1}" type="presOf" srcId="{132B8D76-BB3F-48FF-98C8-06C6BB5ACC4C}" destId="{48EB40B4-0217-4649-868E-22BA5045F348}" srcOrd="0" destOrd="0" presId="urn:microsoft.com/office/officeart/2005/8/layout/hList9"/>
    <dgm:cxn modelId="{873D5964-5B2C-41F4-96E8-A2F1AA5A6D0B}" type="presOf" srcId="{0D5FA100-D53B-432C-A43C-6A7F52A6492E}" destId="{7978E58A-3FA0-46C2-8AC4-64229DC282B9}" srcOrd="1" destOrd="0" presId="urn:microsoft.com/office/officeart/2005/8/layout/hList9"/>
    <dgm:cxn modelId="{DDA9E8FF-EC15-4A35-9BC4-17D331817751}" srcId="{132B8D76-BB3F-48FF-98C8-06C6BB5ACC4C}" destId="{DAD7D006-6541-4D46-9186-6E04ECC3C3B0}" srcOrd="0" destOrd="0" parTransId="{B1248936-77B2-485A-943E-FAA225A720A3}" sibTransId="{232BD32C-1F7D-4669-90A5-5C77C09B05C3}"/>
    <dgm:cxn modelId="{6A49A061-5D22-4271-955F-159CE220E4A8}" srcId="{6D9B5462-27EC-4723-B048-2E4E07124CEF}" destId="{4F58C445-70B5-44D5-AC88-55C20D28C809}" srcOrd="0" destOrd="0" parTransId="{A6BB74B5-578C-4929-8E2D-9E7CF93331F8}" sibTransId="{267008F7-EFD5-42EF-8515-76A094B906CB}"/>
    <dgm:cxn modelId="{AB6BE367-8151-4C04-9CF8-6ED1CC678ED3}" srcId="{AB5B6737-749D-42AE-8929-82CCFD3BCD90}" destId="{0D5FA100-D53B-432C-A43C-6A7F52A6492E}" srcOrd="0" destOrd="0" parTransId="{56675118-1A38-4F3B-8DBA-4CE898556E2E}" sibTransId="{871938A1-584D-40E2-82D2-680CD522A8E6}"/>
    <dgm:cxn modelId="{0FB5D9B1-1D7F-4F15-AF7E-253F7E3C3401}" type="presParOf" srcId="{79131AE7-1E9E-46CE-981B-3EF91AE48B46}" destId="{1E47F8E0-A6CD-464B-ADF2-879CD6A25688}" srcOrd="0" destOrd="0" presId="urn:microsoft.com/office/officeart/2005/8/layout/hList9"/>
    <dgm:cxn modelId="{0C787B5F-58CA-4B2C-8630-A4EF5AB04198}" type="presParOf" srcId="{79131AE7-1E9E-46CE-981B-3EF91AE48B46}" destId="{D104D4A3-98E2-4794-8072-E9D41B88DB26}" srcOrd="1" destOrd="0" presId="urn:microsoft.com/office/officeart/2005/8/layout/hList9"/>
    <dgm:cxn modelId="{B21E34E8-1389-4705-BC0C-E12B8CEEBE1B}" type="presParOf" srcId="{D104D4A3-98E2-4794-8072-E9D41B88DB26}" destId="{75E45DCD-0107-4A92-9FAD-327FC0594C2F}" srcOrd="0" destOrd="0" presId="urn:microsoft.com/office/officeart/2005/8/layout/hList9"/>
    <dgm:cxn modelId="{12D9A0FA-31D2-4428-A745-D536F8A9CC8A}" type="presParOf" srcId="{D104D4A3-98E2-4794-8072-E9D41B88DB26}" destId="{59B37C75-F82C-4D95-99A7-DD5E644C3D71}" srcOrd="1" destOrd="0" presId="urn:microsoft.com/office/officeart/2005/8/layout/hList9"/>
    <dgm:cxn modelId="{05106F5F-CC94-4868-A19D-2AE661AB331D}" type="presParOf" srcId="{59B37C75-F82C-4D95-99A7-DD5E644C3D71}" destId="{3C684DA6-6411-43F9-B820-46ABE1CFD180}" srcOrd="0" destOrd="0" presId="urn:microsoft.com/office/officeart/2005/8/layout/hList9"/>
    <dgm:cxn modelId="{CB021EE3-8C7A-4E7C-8617-508695ECA2C7}" type="presParOf" srcId="{59B37C75-F82C-4D95-99A7-DD5E644C3D71}" destId="{63D3ADD1-2D6A-4D56-8EC9-A04F8D3030FF}" srcOrd="1" destOrd="0" presId="urn:microsoft.com/office/officeart/2005/8/layout/hList9"/>
    <dgm:cxn modelId="{0A207259-56CC-4130-99F7-A9F91EA4F8ED}" type="presParOf" srcId="{79131AE7-1E9E-46CE-981B-3EF91AE48B46}" destId="{51B16649-3F0D-4743-B8BC-6533ABD20B3D}" srcOrd="2" destOrd="0" presId="urn:microsoft.com/office/officeart/2005/8/layout/hList9"/>
    <dgm:cxn modelId="{425A804A-8B11-4744-9F40-90ED881D34E2}" type="presParOf" srcId="{79131AE7-1E9E-46CE-981B-3EF91AE48B46}" destId="{EC7F8382-0F2C-445B-AFAA-C9568B81213D}" srcOrd="3" destOrd="0" presId="urn:microsoft.com/office/officeart/2005/8/layout/hList9"/>
    <dgm:cxn modelId="{DEC9855F-3698-483D-B45D-2DAD13F9CEF6}" type="presParOf" srcId="{79131AE7-1E9E-46CE-981B-3EF91AE48B46}" destId="{435C475C-DF0B-473C-816B-EB40DFBCA307}" srcOrd="4" destOrd="0" presId="urn:microsoft.com/office/officeart/2005/8/layout/hList9"/>
    <dgm:cxn modelId="{595EB51A-1166-40F2-ACCD-BEEDDAA6E123}" type="presParOf" srcId="{79131AE7-1E9E-46CE-981B-3EF91AE48B46}" destId="{E15FEB08-5E3E-4644-8142-E9B19DAF27E3}" srcOrd="5" destOrd="0" presId="urn:microsoft.com/office/officeart/2005/8/layout/hList9"/>
    <dgm:cxn modelId="{C89F00C2-FC6D-4B1E-9278-F5E7A3EE745D}" type="presParOf" srcId="{79131AE7-1E9E-46CE-981B-3EF91AE48B46}" destId="{084FBD1E-E365-4298-A226-AF77D2135CAF}" srcOrd="6" destOrd="0" presId="urn:microsoft.com/office/officeart/2005/8/layout/hList9"/>
    <dgm:cxn modelId="{1894BF23-E472-4B16-921D-B5DA1007C317}" type="presParOf" srcId="{084FBD1E-E365-4298-A226-AF77D2135CAF}" destId="{E38A88F5-D280-4037-87DC-D6B8BF0EB044}" srcOrd="0" destOrd="0" presId="urn:microsoft.com/office/officeart/2005/8/layout/hList9"/>
    <dgm:cxn modelId="{A7949EE0-1BE3-4A0D-BF2F-84E4D7B50760}" type="presParOf" srcId="{084FBD1E-E365-4298-A226-AF77D2135CAF}" destId="{E771C003-8050-4D33-986D-B97E58A1E9CE}" srcOrd="1" destOrd="0" presId="urn:microsoft.com/office/officeart/2005/8/layout/hList9"/>
    <dgm:cxn modelId="{AD5BE04D-0BBC-46F8-95F5-2BDE511E0B0C}" type="presParOf" srcId="{E771C003-8050-4D33-986D-B97E58A1E9CE}" destId="{99A85CBD-BCA0-4122-9EE8-FB13505EA996}" srcOrd="0" destOrd="0" presId="urn:microsoft.com/office/officeart/2005/8/layout/hList9"/>
    <dgm:cxn modelId="{0F9B86D2-2C69-487F-A027-9975C6BF0FB3}" type="presParOf" srcId="{E771C003-8050-4D33-986D-B97E58A1E9CE}" destId="{7978E58A-3FA0-46C2-8AC4-64229DC282B9}" srcOrd="1" destOrd="0" presId="urn:microsoft.com/office/officeart/2005/8/layout/hList9"/>
    <dgm:cxn modelId="{480541C9-5661-4E0C-9C28-531259221675}" type="presParOf" srcId="{79131AE7-1E9E-46CE-981B-3EF91AE48B46}" destId="{88625CA0-5639-4C25-B005-72117061F66E}" srcOrd="7" destOrd="0" presId="urn:microsoft.com/office/officeart/2005/8/layout/hList9"/>
    <dgm:cxn modelId="{38AE9BDA-1CB4-4DE4-9C0D-87F3F8D75DB1}" type="presParOf" srcId="{79131AE7-1E9E-46CE-981B-3EF91AE48B46}" destId="{F0A9DFF5-84A8-4EA0-B3D3-55A4B42040D0}" srcOrd="8" destOrd="0" presId="urn:microsoft.com/office/officeart/2005/8/layout/hList9"/>
    <dgm:cxn modelId="{3795C6BB-46E1-476E-AAD5-AE438A8F7ADB}" type="presParOf" srcId="{79131AE7-1E9E-46CE-981B-3EF91AE48B46}" destId="{1A0DA87E-7426-4948-AA5C-67A52C75F0AA}" srcOrd="9" destOrd="0" presId="urn:microsoft.com/office/officeart/2005/8/layout/hList9"/>
    <dgm:cxn modelId="{756C3FED-6F7D-4BDC-A5ED-5C3492E9B89B}" type="presParOf" srcId="{79131AE7-1E9E-46CE-981B-3EF91AE48B46}" destId="{E0446D6B-BF7A-48D7-8713-E42AE7C8BC19}" srcOrd="10" destOrd="0" presId="urn:microsoft.com/office/officeart/2005/8/layout/hList9"/>
    <dgm:cxn modelId="{7153B5C2-37A8-4CD2-AC76-7F01614C9F7F}" type="presParOf" srcId="{79131AE7-1E9E-46CE-981B-3EF91AE48B46}" destId="{39D5D299-12A2-4FC2-B4DB-DC3A68322553}" srcOrd="11" destOrd="0" presId="urn:microsoft.com/office/officeart/2005/8/layout/hList9"/>
    <dgm:cxn modelId="{8E043097-3B12-4275-A37D-7CD19B1A64D2}" type="presParOf" srcId="{39D5D299-12A2-4FC2-B4DB-DC3A68322553}" destId="{BEC6649F-BC4E-4CF5-A1A6-1B02904E6CCC}" srcOrd="0" destOrd="0" presId="urn:microsoft.com/office/officeart/2005/8/layout/hList9"/>
    <dgm:cxn modelId="{6AEDD706-D45B-40B0-B338-92D8FCC15A36}" type="presParOf" srcId="{39D5D299-12A2-4FC2-B4DB-DC3A68322553}" destId="{D47D9408-FB86-413A-B236-9342BC663F09}" srcOrd="1" destOrd="0" presId="urn:microsoft.com/office/officeart/2005/8/layout/hList9"/>
    <dgm:cxn modelId="{5BD14486-1FA0-4316-BE8E-44686DC89660}" type="presParOf" srcId="{D47D9408-FB86-413A-B236-9342BC663F09}" destId="{A95C8774-D90B-4E24-BA99-C97F987DF411}" srcOrd="0" destOrd="0" presId="urn:microsoft.com/office/officeart/2005/8/layout/hList9"/>
    <dgm:cxn modelId="{8912A3F8-0D0F-4DE4-B585-E2E0ACB5BF29}" type="presParOf" srcId="{D47D9408-FB86-413A-B236-9342BC663F09}" destId="{60BD5E00-9EFA-430D-AA98-2800369A25CA}" srcOrd="1" destOrd="0" presId="urn:microsoft.com/office/officeart/2005/8/layout/hList9"/>
    <dgm:cxn modelId="{A27ADBF0-5035-4FBC-904B-E8E83C87597B}" type="presParOf" srcId="{79131AE7-1E9E-46CE-981B-3EF91AE48B46}" destId="{373A166F-57F6-45E9-B3CD-0B5F71C761B2}" srcOrd="12" destOrd="0" presId="urn:microsoft.com/office/officeart/2005/8/layout/hList9"/>
    <dgm:cxn modelId="{8B175260-1D59-4AE0-B9D1-7E5258E8F52E}" type="presParOf" srcId="{79131AE7-1E9E-46CE-981B-3EF91AE48B46}" destId="{48EB40B4-0217-4649-868E-22BA5045F348}" srcOrd="13" destOrd="0" presId="urn:microsoft.com/office/officeart/2005/8/layout/hList9"/>
  </dgm:cxnLst>
  <dgm:bg>
    <a:noFill/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E86988-5FB0-411C-995B-4D3CE564E86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49FF998-2285-4BBA-B925-F354E3588AE8}">
      <dgm:prSet phldrT="[Texto]" custT="1"/>
      <dgm:spPr/>
      <dgm:t>
        <a:bodyPr/>
        <a:lstStyle/>
        <a:p>
          <a:r>
            <a:rPr lang="es-CO" sz="1800" dirty="0" smtClean="0"/>
            <a:t>CONOCIMIENTO</a:t>
          </a:r>
          <a:endParaRPr lang="es-CO" sz="1800" dirty="0"/>
        </a:p>
      </dgm:t>
    </dgm:pt>
    <dgm:pt modelId="{00CC2711-54F7-48ED-B8E3-8617682D5B33}" type="parTrans" cxnId="{E1D1BA20-C694-4297-9B0C-704E408E0D20}">
      <dgm:prSet/>
      <dgm:spPr/>
      <dgm:t>
        <a:bodyPr/>
        <a:lstStyle/>
        <a:p>
          <a:endParaRPr lang="es-CO"/>
        </a:p>
      </dgm:t>
    </dgm:pt>
    <dgm:pt modelId="{A2D7403B-4027-437E-9084-A14748DD13B0}" type="sibTrans" cxnId="{E1D1BA20-C694-4297-9B0C-704E408E0D20}">
      <dgm:prSet/>
      <dgm:spPr/>
      <dgm:t>
        <a:bodyPr/>
        <a:lstStyle/>
        <a:p>
          <a:endParaRPr lang="es-CO"/>
        </a:p>
      </dgm:t>
    </dgm:pt>
    <dgm:pt modelId="{8AD4E92F-0412-460D-A1CF-B5E179A26160}">
      <dgm:prSet phldrT="[Texto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es-CO" sz="1800" dirty="0" smtClean="0"/>
            <a:t>DESEMPEÑO</a:t>
          </a:r>
          <a:endParaRPr lang="es-CO" sz="1800" dirty="0"/>
        </a:p>
      </dgm:t>
    </dgm:pt>
    <dgm:pt modelId="{B6A54325-D838-4A13-8C3C-345C7F252D1A}" type="parTrans" cxnId="{C7F35F89-1A9F-4F25-8F1A-B9C43BFB3E87}">
      <dgm:prSet/>
      <dgm:spPr/>
      <dgm:t>
        <a:bodyPr/>
        <a:lstStyle/>
        <a:p>
          <a:endParaRPr lang="es-CO"/>
        </a:p>
      </dgm:t>
    </dgm:pt>
    <dgm:pt modelId="{23C73579-DCAE-4EF4-9A78-6CF1DFA287C3}" type="sibTrans" cxnId="{C7F35F89-1A9F-4F25-8F1A-B9C43BFB3E87}">
      <dgm:prSet/>
      <dgm:spPr/>
      <dgm:t>
        <a:bodyPr/>
        <a:lstStyle/>
        <a:p>
          <a:endParaRPr lang="es-CO"/>
        </a:p>
      </dgm:t>
    </dgm:pt>
    <dgm:pt modelId="{4ACD0846-E1FB-48C1-B627-39CEF4C4BE25}">
      <dgm:prSet phldrT="[Texto]" custT="1"/>
      <dgm:spPr/>
      <dgm:t>
        <a:bodyPr/>
        <a:lstStyle/>
        <a:p>
          <a:r>
            <a:rPr lang="es-CO" sz="1800" dirty="0" smtClean="0"/>
            <a:t>PRODUCTO</a:t>
          </a:r>
          <a:endParaRPr lang="es-CO" sz="1800" dirty="0"/>
        </a:p>
      </dgm:t>
    </dgm:pt>
    <dgm:pt modelId="{7E228811-1D30-4710-926F-60D201CCC92E}" type="parTrans" cxnId="{0B1ACB7D-48EA-4464-90FF-6DA6B5937E1E}">
      <dgm:prSet/>
      <dgm:spPr/>
      <dgm:t>
        <a:bodyPr/>
        <a:lstStyle/>
        <a:p>
          <a:endParaRPr lang="es-CO"/>
        </a:p>
      </dgm:t>
    </dgm:pt>
    <dgm:pt modelId="{BA0E55A1-EEEC-470D-87C1-B546178047C5}" type="sibTrans" cxnId="{0B1ACB7D-48EA-4464-90FF-6DA6B5937E1E}">
      <dgm:prSet/>
      <dgm:spPr/>
      <dgm:t>
        <a:bodyPr/>
        <a:lstStyle/>
        <a:p>
          <a:endParaRPr lang="es-CO"/>
        </a:p>
      </dgm:t>
    </dgm:pt>
    <dgm:pt modelId="{E09A9647-085D-4926-A0FA-1E36EB0A978F}" type="pres">
      <dgm:prSet presAssocID="{E4E86988-5FB0-411C-995B-4D3CE564E861}" presName="Name0" presStyleCnt="0">
        <dgm:presLayoutVars>
          <dgm:dir/>
          <dgm:animLvl val="lvl"/>
          <dgm:resizeHandles val="exact"/>
        </dgm:presLayoutVars>
      </dgm:prSet>
      <dgm:spPr/>
    </dgm:pt>
    <dgm:pt modelId="{BA1CB577-75F1-4B80-AA61-9EA0F5FF77B0}" type="pres">
      <dgm:prSet presAssocID="{449FF998-2285-4BBA-B925-F354E3588AE8}" presName="parTxOnly" presStyleLbl="node1" presStyleIdx="0" presStyleCnt="3" custLinFactNeighborX="-93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EE0384-1204-403A-AC0C-2E45003BA66C}" type="pres">
      <dgm:prSet presAssocID="{A2D7403B-4027-437E-9084-A14748DD13B0}" presName="parTxOnlySpace" presStyleCnt="0"/>
      <dgm:spPr/>
    </dgm:pt>
    <dgm:pt modelId="{66AB455E-5194-4F3A-BFA7-943D43ACBB22}" type="pres">
      <dgm:prSet presAssocID="{8AD4E92F-0412-460D-A1CF-B5E179A2616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77286D-98FE-4229-A514-483CF3BD8D34}" type="pres">
      <dgm:prSet presAssocID="{23C73579-DCAE-4EF4-9A78-6CF1DFA287C3}" presName="parTxOnlySpace" presStyleCnt="0"/>
      <dgm:spPr/>
    </dgm:pt>
    <dgm:pt modelId="{380F71C8-F884-4EC3-87C0-8652878DB4F1}" type="pres">
      <dgm:prSet presAssocID="{4ACD0846-E1FB-48C1-B627-39CEF4C4BE2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2CAC347-F140-42C7-80CF-ECFCE858D1AC}" type="presOf" srcId="{8AD4E92F-0412-460D-A1CF-B5E179A26160}" destId="{66AB455E-5194-4F3A-BFA7-943D43ACBB22}" srcOrd="0" destOrd="0" presId="urn:microsoft.com/office/officeart/2005/8/layout/chevron1"/>
    <dgm:cxn modelId="{34C7DCEF-C3FA-4CDF-9F0A-DCEF65AC9A67}" type="presOf" srcId="{E4E86988-5FB0-411C-995B-4D3CE564E861}" destId="{E09A9647-085D-4926-A0FA-1E36EB0A978F}" srcOrd="0" destOrd="0" presId="urn:microsoft.com/office/officeart/2005/8/layout/chevron1"/>
    <dgm:cxn modelId="{B2DFD519-71FE-44D8-8DF3-904875F1FC21}" type="presOf" srcId="{4ACD0846-E1FB-48C1-B627-39CEF4C4BE25}" destId="{380F71C8-F884-4EC3-87C0-8652878DB4F1}" srcOrd="0" destOrd="0" presId="urn:microsoft.com/office/officeart/2005/8/layout/chevron1"/>
    <dgm:cxn modelId="{1D1F5895-0F54-4A87-8328-52EA433BC292}" type="presOf" srcId="{449FF998-2285-4BBA-B925-F354E3588AE8}" destId="{BA1CB577-75F1-4B80-AA61-9EA0F5FF77B0}" srcOrd="0" destOrd="0" presId="urn:microsoft.com/office/officeart/2005/8/layout/chevron1"/>
    <dgm:cxn modelId="{E1D1BA20-C694-4297-9B0C-704E408E0D20}" srcId="{E4E86988-5FB0-411C-995B-4D3CE564E861}" destId="{449FF998-2285-4BBA-B925-F354E3588AE8}" srcOrd="0" destOrd="0" parTransId="{00CC2711-54F7-48ED-B8E3-8617682D5B33}" sibTransId="{A2D7403B-4027-437E-9084-A14748DD13B0}"/>
    <dgm:cxn modelId="{C7F35F89-1A9F-4F25-8F1A-B9C43BFB3E87}" srcId="{E4E86988-5FB0-411C-995B-4D3CE564E861}" destId="{8AD4E92F-0412-460D-A1CF-B5E179A26160}" srcOrd="1" destOrd="0" parTransId="{B6A54325-D838-4A13-8C3C-345C7F252D1A}" sibTransId="{23C73579-DCAE-4EF4-9A78-6CF1DFA287C3}"/>
    <dgm:cxn modelId="{0B1ACB7D-48EA-4464-90FF-6DA6B5937E1E}" srcId="{E4E86988-5FB0-411C-995B-4D3CE564E861}" destId="{4ACD0846-E1FB-48C1-B627-39CEF4C4BE25}" srcOrd="2" destOrd="0" parTransId="{7E228811-1D30-4710-926F-60D201CCC92E}" sibTransId="{BA0E55A1-EEEC-470D-87C1-B546178047C5}"/>
    <dgm:cxn modelId="{3839E3AC-BB54-448F-AC16-476F9A622DC6}" type="presParOf" srcId="{E09A9647-085D-4926-A0FA-1E36EB0A978F}" destId="{BA1CB577-75F1-4B80-AA61-9EA0F5FF77B0}" srcOrd="0" destOrd="0" presId="urn:microsoft.com/office/officeart/2005/8/layout/chevron1"/>
    <dgm:cxn modelId="{E797C378-4456-46F9-B26A-340BDDCBD597}" type="presParOf" srcId="{E09A9647-085D-4926-A0FA-1E36EB0A978F}" destId="{68EE0384-1204-403A-AC0C-2E45003BA66C}" srcOrd="1" destOrd="0" presId="urn:microsoft.com/office/officeart/2005/8/layout/chevron1"/>
    <dgm:cxn modelId="{37D09648-601A-48C3-BFFE-C3FDAB622726}" type="presParOf" srcId="{E09A9647-085D-4926-A0FA-1E36EB0A978F}" destId="{66AB455E-5194-4F3A-BFA7-943D43ACBB22}" srcOrd="2" destOrd="0" presId="urn:microsoft.com/office/officeart/2005/8/layout/chevron1"/>
    <dgm:cxn modelId="{080CB895-F24D-49B7-9CE0-464E9EB39948}" type="presParOf" srcId="{E09A9647-085D-4926-A0FA-1E36EB0A978F}" destId="{5877286D-98FE-4229-A514-483CF3BD8D34}" srcOrd="3" destOrd="0" presId="urn:microsoft.com/office/officeart/2005/8/layout/chevron1"/>
    <dgm:cxn modelId="{018FFDFB-6971-4180-AAF8-3CE7B61A8FE4}" type="presParOf" srcId="{E09A9647-085D-4926-A0FA-1E36EB0A978F}" destId="{380F71C8-F884-4EC3-87C0-8652878DB4F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84DA6-6411-43F9-B820-46ABE1CFD180}">
      <dsp:nvSpPr>
        <dsp:cNvPr id="0" name=""/>
        <dsp:cNvSpPr/>
      </dsp:nvSpPr>
      <dsp:spPr>
        <a:xfrm>
          <a:off x="2041193" y="174372"/>
          <a:ext cx="1883680" cy="91838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perspectiveContrastingRightFacing"/>
          <a:lightRig rig="threePt" dir="t"/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Por cada submódulo</a:t>
          </a:r>
          <a:endParaRPr lang="es-ES" sz="2100" kern="1200" dirty="0"/>
        </a:p>
      </dsp:txBody>
      <dsp:txXfrm>
        <a:off x="2342582" y="174372"/>
        <a:ext cx="1582291" cy="918389"/>
      </dsp:txXfrm>
    </dsp:sp>
    <dsp:sp modelId="{EC7F8382-0F2C-445B-AFAA-C9568B81213D}">
      <dsp:nvSpPr>
        <dsp:cNvPr id="0" name=""/>
        <dsp:cNvSpPr/>
      </dsp:nvSpPr>
      <dsp:spPr>
        <a:xfrm>
          <a:off x="935372" y="0"/>
          <a:ext cx="1255787" cy="125578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perspectiveContrastingRightFacing"/>
          <a:lightRig rig="threePt" dir="t"/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Primer momento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30%</a:t>
          </a:r>
          <a:endParaRPr lang="es-ES" sz="1700" kern="1200" dirty="0"/>
        </a:p>
      </dsp:txBody>
      <dsp:txXfrm>
        <a:off x="1119278" y="183906"/>
        <a:ext cx="887975" cy="887975"/>
      </dsp:txXfrm>
    </dsp:sp>
    <dsp:sp modelId="{99A85CBD-BCA0-4122-9EE8-FB13505EA996}">
      <dsp:nvSpPr>
        <dsp:cNvPr id="0" name=""/>
        <dsp:cNvSpPr/>
      </dsp:nvSpPr>
      <dsp:spPr>
        <a:xfrm>
          <a:off x="5099324" y="174372"/>
          <a:ext cx="1883680" cy="905096"/>
        </a:xfrm>
        <a:prstGeom prst="rect">
          <a:avLst/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solidFill>
          <a:prstDash val="solid"/>
          <a:miter lim="800000"/>
        </a:ln>
        <a:effectLst/>
        <a:scene3d>
          <a:camera prst="perspectiveContrastingRightFacing"/>
          <a:lightRig rig="threePt" dir="t"/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Por cada submódulo</a:t>
          </a:r>
          <a:endParaRPr lang="es-ES" sz="2100" kern="1200" dirty="0"/>
        </a:p>
      </dsp:txBody>
      <dsp:txXfrm>
        <a:off x="5400712" y="174372"/>
        <a:ext cx="1582291" cy="905096"/>
      </dsp:txXfrm>
    </dsp:sp>
    <dsp:sp modelId="{F0A9DFF5-84A8-4EA0-B3D3-55A4B42040D0}">
      <dsp:nvSpPr>
        <dsp:cNvPr id="0" name=""/>
        <dsp:cNvSpPr/>
      </dsp:nvSpPr>
      <dsp:spPr>
        <a:xfrm>
          <a:off x="3840058" y="41988"/>
          <a:ext cx="1255787" cy="1255787"/>
        </a:xfrm>
        <a:prstGeom prst="ellips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perspectiveContrastingRightFacing"/>
          <a:lightRig rig="threePt" dir="t"/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Segundo momento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35%</a:t>
          </a:r>
          <a:endParaRPr lang="es-ES" sz="1700" kern="1200" dirty="0"/>
        </a:p>
      </dsp:txBody>
      <dsp:txXfrm>
        <a:off x="4023964" y="225894"/>
        <a:ext cx="887975" cy="887975"/>
      </dsp:txXfrm>
    </dsp:sp>
    <dsp:sp modelId="{A95C8774-D90B-4E24-BA99-C97F987DF411}">
      <dsp:nvSpPr>
        <dsp:cNvPr id="0" name=""/>
        <dsp:cNvSpPr/>
      </dsp:nvSpPr>
      <dsp:spPr>
        <a:xfrm>
          <a:off x="8171713" y="182263"/>
          <a:ext cx="1883680" cy="918389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  <a:scene3d>
          <a:camera prst="perspectiveContrastingRightFacing"/>
          <a:lightRig rig="threePt" dir="t"/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Por cada submódulo</a:t>
          </a:r>
          <a:endParaRPr lang="es-ES" sz="2100" kern="1200" dirty="0"/>
        </a:p>
      </dsp:txBody>
      <dsp:txXfrm>
        <a:off x="8473102" y="182263"/>
        <a:ext cx="1582291" cy="918389"/>
      </dsp:txXfrm>
    </dsp:sp>
    <dsp:sp modelId="{48EB40B4-0217-4649-868E-22BA5045F348}">
      <dsp:nvSpPr>
        <dsp:cNvPr id="0" name=""/>
        <dsp:cNvSpPr/>
      </dsp:nvSpPr>
      <dsp:spPr>
        <a:xfrm>
          <a:off x="6968339" y="41988"/>
          <a:ext cx="1255787" cy="1255787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perspectiveContrastingRightFacing"/>
          <a:lightRig rig="threePt" dir="t"/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Tercer momento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35%</a:t>
          </a:r>
          <a:endParaRPr lang="es-ES" sz="1700" kern="1200" dirty="0"/>
        </a:p>
      </dsp:txBody>
      <dsp:txXfrm>
        <a:off x="7152245" y="225894"/>
        <a:ext cx="887975" cy="887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CB577-75F1-4B80-AA61-9EA0F5FF77B0}">
      <dsp:nvSpPr>
        <dsp:cNvPr id="0" name=""/>
        <dsp:cNvSpPr/>
      </dsp:nvSpPr>
      <dsp:spPr>
        <a:xfrm>
          <a:off x="0" y="0"/>
          <a:ext cx="2579354" cy="4257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CONOCIMIENTO</a:t>
          </a:r>
          <a:endParaRPr lang="es-CO" sz="1800" kern="1200" dirty="0"/>
        </a:p>
      </dsp:txBody>
      <dsp:txXfrm>
        <a:off x="212884" y="0"/>
        <a:ext cx="2153586" cy="425768"/>
      </dsp:txXfrm>
    </dsp:sp>
    <dsp:sp modelId="{66AB455E-5194-4F3A-BFA7-943D43ACBB22}">
      <dsp:nvSpPr>
        <dsp:cNvPr id="0" name=""/>
        <dsp:cNvSpPr/>
      </dsp:nvSpPr>
      <dsp:spPr>
        <a:xfrm>
          <a:off x="2323535" y="0"/>
          <a:ext cx="2579354" cy="425768"/>
        </a:xfrm>
        <a:prstGeom prst="chevron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DESEMPEÑO</a:t>
          </a:r>
          <a:endParaRPr lang="es-CO" sz="1800" kern="1200" dirty="0"/>
        </a:p>
      </dsp:txBody>
      <dsp:txXfrm>
        <a:off x="2536419" y="0"/>
        <a:ext cx="2153586" cy="425768"/>
      </dsp:txXfrm>
    </dsp:sp>
    <dsp:sp modelId="{380F71C8-F884-4EC3-87C0-8652878DB4F1}">
      <dsp:nvSpPr>
        <dsp:cNvPr id="0" name=""/>
        <dsp:cNvSpPr/>
      </dsp:nvSpPr>
      <dsp:spPr>
        <a:xfrm>
          <a:off x="4644954" y="0"/>
          <a:ext cx="2579354" cy="4257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/>
            <a:t>PRODUCTO</a:t>
          </a:r>
          <a:endParaRPr lang="es-CO" sz="1800" kern="1200" dirty="0"/>
        </a:p>
      </dsp:txBody>
      <dsp:txXfrm>
        <a:off x="4857838" y="0"/>
        <a:ext cx="2153586" cy="425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55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2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26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454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62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4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02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903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287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574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020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60A4-A881-4D01-98FD-9626557EA334}" type="datetimeFigureOut">
              <a:rPr lang="es-CO" smtClean="0"/>
              <a:t>08/08/2017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C6464-15C1-46E2-8883-3544B02D21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026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6" y="542441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57427"/>
            <a:ext cx="9144000" cy="644432"/>
          </a:xfrm>
        </p:spPr>
        <p:txBody>
          <a:bodyPr>
            <a:normAutofit/>
          </a:bodyPr>
          <a:lstStyle/>
          <a:p>
            <a:r>
              <a:rPr lang="es-CO" sz="3600" b="1" u="sng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  <a:ea typeface="+mn-ea"/>
                <a:cs typeface="+mn-cs"/>
              </a:rPr>
              <a:t>PACTO PEDAGÓGICO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280321"/>
            <a:ext cx="8885694" cy="1613076"/>
          </a:xfrm>
        </p:spPr>
        <p:txBody>
          <a:bodyPr>
            <a:normAutofit fontScale="25000" lnSpcReduction="20000"/>
          </a:bodyPr>
          <a:lstStyle/>
          <a:p>
            <a:endParaRPr lang="es-CO" sz="2000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CO" sz="11200" b="1" dirty="0">
                <a:latin typeface="Copperplate Gothic Light" panose="020E0507020206020404" pitchFamily="34" charset="0"/>
              </a:rPr>
              <a:t>C</a:t>
            </a:r>
            <a:r>
              <a:rPr lang="es-CO" sz="11200" b="1" dirty="0" smtClean="0">
                <a:latin typeface="Copperplate Gothic Light" panose="020E0507020206020404" pitchFamily="34" charset="0"/>
              </a:rPr>
              <a:t>ompromiso que se “PACTA” entre el docente y sus estudiantes, y desde el primer día </a:t>
            </a:r>
            <a:r>
              <a:rPr lang="es-CO" sz="11200" b="1" dirty="0">
                <a:latin typeface="Copperplate Gothic Light" panose="020E0507020206020404" pitchFamily="34" charset="0"/>
              </a:rPr>
              <a:t>de </a:t>
            </a:r>
            <a:r>
              <a:rPr lang="es-CO" sz="11200" b="1" dirty="0" smtClean="0">
                <a:latin typeface="Copperplate Gothic Light" panose="020E0507020206020404" pitchFamily="34" charset="0"/>
              </a:rPr>
              <a:t>clase, donde se definen  </a:t>
            </a:r>
            <a:r>
              <a:rPr lang="es-CO" sz="11200" b="1" dirty="0">
                <a:latin typeface="Copperplate Gothic Light" panose="020E0507020206020404" pitchFamily="34" charset="0"/>
              </a:rPr>
              <a:t>los límites de la clase  </a:t>
            </a:r>
            <a:r>
              <a:rPr lang="es-CO" sz="11200" b="1" dirty="0" smtClean="0">
                <a:latin typeface="Copperplate Gothic Light" panose="020E0507020206020404" pitchFamily="34" charset="0"/>
              </a:rPr>
              <a:t>para </a:t>
            </a:r>
            <a:r>
              <a:rPr lang="es-CO" sz="11200" b="1" dirty="0">
                <a:latin typeface="Copperplate Gothic Light" panose="020E0507020206020404" pitchFamily="34" charset="0"/>
              </a:rPr>
              <a:t>pactar el logro de los </a:t>
            </a:r>
            <a:r>
              <a:rPr lang="es-CO" sz="11200" b="1" dirty="0" smtClean="0">
                <a:latin typeface="Copperplate Gothic Light" panose="020E0507020206020404" pitchFamily="34" charset="0"/>
              </a:rPr>
              <a:t>Objetivos  propuestos y se definen los siguientes aspectos: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s-CO" sz="11200" b="1" dirty="0" smtClean="0">
              <a:solidFill>
                <a:schemeClr val="bg1"/>
              </a:solidFill>
              <a:latin typeface="Copperplate Gothic Light" panose="020E05070202060204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s-CO" sz="11200" b="1" dirty="0" smtClean="0">
              <a:solidFill>
                <a:schemeClr val="bg1"/>
              </a:solidFill>
              <a:latin typeface="Copperplate Gothic Light" panose="020E05070202060204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s-CO" sz="11200" b="1" dirty="0" smtClean="0">
              <a:solidFill>
                <a:schemeClr val="bg1"/>
              </a:solidFill>
              <a:latin typeface="Copperplate Gothic Light" panose="020E0507020206020404" pitchFamily="34" charset="0"/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endParaRPr lang="es-CO" sz="11200" b="1" dirty="0" smtClean="0">
              <a:solidFill>
                <a:schemeClr val="bg1"/>
              </a:solidFill>
              <a:latin typeface="Copperplate Gothic Light" panose="020E0507020206020404" pitchFamily="34" charset="0"/>
            </a:endParaRPr>
          </a:p>
          <a:p>
            <a:endParaRPr lang="es-CO" sz="1400" dirty="0"/>
          </a:p>
        </p:txBody>
      </p:sp>
      <p:sp>
        <p:nvSpPr>
          <p:cNvPr id="4" name="Flecha a la derecha con bandas 3"/>
          <p:cNvSpPr/>
          <p:nvPr/>
        </p:nvSpPr>
        <p:spPr>
          <a:xfrm>
            <a:off x="2138083" y="5244352"/>
            <a:ext cx="8688318" cy="939471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CO" sz="2600" b="1" i="1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HOY EMPIEZAS  A TRANSFORMAR TU </a:t>
            </a:r>
            <a:r>
              <a:rPr lang="es-CO" sz="2600" b="1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VIDA …</a:t>
            </a:r>
            <a:endParaRPr lang="es-CO" sz="2600" b="1" i="1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Charlemagne Std" panose="040207050607020202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529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1000">
        <p15:prstTrans prst="curtains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6" y="542441"/>
            <a:ext cx="11205274" cy="5873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1781"/>
            <a:ext cx="10515600" cy="881318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sz="3800" b="1" dirty="0">
                <a:latin typeface="Copperplate Gothic Light" panose="020E0507020206020404" pitchFamily="34" charset="0"/>
                <a:ea typeface="+mn-ea"/>
                <a:cs typeface="+mn-cs"/>
              </a:rPr>
              <a:t>PRESENTACIÓN DEL DOCENTE</a:t>
            </a:r>
            <a:r>
              <a:rPr lang="es-CO" sz="3800" b="1" dirty="0" smtClean="0">
                <a:solidFill>
                  <a:schemeClr val="bg1"/>
                </a:solidFill>
              </a:rPr>
              <a:t/>
            </a:r>
            <a:br>
              <a:rPr lang="es-CO" sz="3800" b="1" dirty="0" smtClean="0">
                <a:solidFill>
                  <a:schemeClr val="bg1"/>
                </a:solidFill>
              </a:rPr>
            </a:br>
            <a:r>
              <a:rPr lang="es-ES" b="1" dirty="0" smtClean="0">
                <a:solidFill>
                  <a:schemeClr val="bg1"/>
                </a:solidFill>
              </a:rPr>
              <a:t> </a:t>
            </a:r>
            <a:endParaRPr lang="es-CO" sz="1800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4176" y="1285184"/>
            <a:ext cx="11205274" cy="475127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MAGNOLIA </a:t>
            </a:r>
            <a:r>
              <a:rPr lang="es-CO" sz="8000" b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AMPARO BEDOYA PINEDA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LICENCIADA EN TECNOLOGÍA E INFORMÁTICA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DOCENTE DE SISTEMAS EN LA ESCUELA DE INFORMÁTICA Y ADMINISTRACIÓN</a:t>
            </a:r>
          </a:p>
          <a:p>
            <a:pPr lvl="0" algn="ctr">
              <a:lnSpc>
                <a:spcPct val="120000"/>
              </a:lnSpc>
              <a:spcBef>
                <a:spcPts val="0"/>
              </a:spcBef>
            </a:pPr>
            <a:r>
              <a:rPr lang="es-CO" sz="8000" b="1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CONDUCTA </a:t>
            </a:r>
            <a:r>
              <a:rPr lang="es-CO" sz="8000" b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DE ENTRADA 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Relaciones: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que </a:t>
            </a: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hacen y quieren </a:t>
            </a: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ser </a:t>
            </a:r>
            <a:endParaRPr lang="es-CO" sz="80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Copperplate Gothic Light" panose="020E0507020206020404" pitchFamily="34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Sentirse cómodos con sus compañeros de </a:t>
            </a: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clase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Sentir </a:t>
            </a: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que hacen parte del </a:t>
            </a: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grupo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Desarrollar una red de amigos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Reconocer </a:t>
            </a: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a los estudiantes </a:t>
            </a:r>
            <a:endParaRPr lang="es-CO" sz="80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Copperplate Gothic Light" panose="020E0507020206020404" pitchFamily="34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hacerlos </a:t>
            </a: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sentir que son valorados </a:t>
            </a: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por </a:t>
            </a: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la decisión </a:t>
            </a:r>
            <a:endParaRPr lang="es-CO" sz="80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Copperplate Gothic Light" panose="020E0507020206020404" pitchFamily="34" charset="0"/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    de </a:t>
            </a:r>
            <a:r>
              <a:rPr lang="es-CO" sz="8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transformar su vida a través de la formación técnica</a:t>
            </a:r>
            <a:r>
              <a:rPr lang="es-CO" sz="11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s-CO" sz="112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endParaRPr lang="es-CO" sz="11200" b="1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11200" b="1" dirty="0" smtClean="0">
                <a:solidFill>
                  <a:schemeClr val="bg1"/>
                </a:solidFill>
                <a:latin typeface="Copperplate Gothic Light" panose="020E0507020206020404" pitchFamily="34" charset="0"/>
              </a:rPr>
              <a:t> </a:t>
            </a:r>
            <a:endParaRPr lang="es-CO" sz="10400" b="1" dirty="0">
              <a:solidFill>
                <a:schemeClr val="bg1"/>
              </a:solidFill>
              <a:latin typeface="Copperplate Gothic Light" panose="020E0507020206020404" pitchFamily="34" charset="0"/>
            </a:endParaRPr>
          </a:p>
          <a:p>
            <a:pPr marL="0" indent="0">
              <a:buNone/>
            </a:pPr>
            <a:r>
              <a:rPr lang="es-CO" sz="11200" b="1" dirty="0">
                <a:solidFill>
                  <a:schemeClr val="bg1"/>
                </a:solidFill>
                <a:latin typeface="Copperplate Gothic Light" panose="020E0507020206020404" pitchFamily="34" charset="0"/>
              </a:rPr>
              <a:t> </a:t>
            </a:r>
          </a:p>
          <a:p>
            <a:endParaRPr lang="es-CO" dirty="0"/>
          </a:p>
        </p:txBody>
      </p:sp>
      <p:sp>
        <p:nvSpPr>
          <p:cNvPr id="6" name="Flecha a la derecha con bandas 5"/>
          <p:cNvSpPr/>
          <p:nvPr/>
        </p:nvSpPr>
        <p:spPr>
          <a:xfrm>
            <a:off x="1932654" y="5267208"/>
            <a:ext cx="8688318" cy="939471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CO" sz="2600" b="1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BIENVENIDOS TE ESTÁBAMOS ESPERANDO</a:t>
            </a:r>
            <a:endParaRPr lang="es-CO" sz="2600" b="1" i="1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Charlemagne Std" panose="040207050607020202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9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">
        <p14:reveal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" y="378573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299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CO" sz="3400" b="1" dirty="0" smtClean="0">
                <a:solidFill>
                  <a:schemeClr val="bg1"/>
                </a:solidFill>
                <a:latin typeface="Showcard Gothic" panose="04020904020102020604" pitchFamily="82" charset="0"/>
                <a:ea typeface="+mn-ea"/>
                <a:cs typeface="+mn-cs"/>
              </a:rPr>
              <a:t>VISIÓN  DEL  </a:t>
            </a:r>
            <a:r>
              <a:rPr lang="es-CO" sz="3400" b="1" dirty="0">
                <a:solidFill>
                  <a:schemeClr val="bg1"/>
                </a:solidFill>
                <a:latin typeface="Showcard Gothic" panose="04020904020102020604" pitchFamily="82" charset="0"/>
                <a:ea typeface="+mn-ea"/>
                <a:cs typeface="+mn-cs"/>
              </a:rPr>
              <a:t>PROGRAMA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5320" y="1305049"/>
            <a:ext cx="11205274" cy="5085707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es-CO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-Motivación del Programa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-Mercado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laboral, </a:t>
            </a: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que 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conocen, y lo que es y no es realista con respecto al programa que eligieron </a:t>
            </a:r>
            <a:endParaRPr lang="es-CO" sz="80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-Plan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de </a:t>
            </a: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estudios,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habilidades y competencias </a:t>
            </a: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necesarias para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lograr una carrera laboral </a:t>
            </a: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exitosa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endParaRPr lang="es-CO" sz="80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-Por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tal razón esta es la oportunidad de dar a conocer de manera general el perfil del programa </a:t>
            </a: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Técnico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152400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s-CO" sz="8800" b="1" dirty="0" smtClean="0">
              <a:solidFill>
                <a:schemeClr val="bg1"/>
              </a:solidFill>
            </a:endParaRPr>
          </a:p>
          <a:p>
            <a:pPr marL="152400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s-CO" sz="80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152400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Que </a:t>
            </a: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hacer para ser exitosos </a:t>
            </a:r>
          </a:p>
          <a:p>
            <a:pPr marL="152400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Contamos con tu programa académico</a:t>
            </a:r>
          </a:p>
          <a:p>
            <a:pPr marL="152400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Nos  diferenciamos  entre otros colegios u otras instituciones de educación superior a las que hayan asistido antes.</a:t>
            </a:r>
          </a:p>
          <a:p>
            <a:pPr marL="5284788" lvl="8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El primer día es el mejor</a:t>
            </a:r>
          </a:p>
          <a:p>
            <a:pPr marL="5284788" lvl="8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Total atención</a:t>
            </a:r>
          </a:p>
          <a:p>
            <a:pPr marL="5284788" lvl="8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Hay que aprovecharlo</a:t>
            </a:r>
          </a:p>
          <a:p>
            <a:pPr marL="5284788" lvl="8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Educación para el trabajo </a:t>
            </a:r>
          </a:p>
          <a:p>
            <a:pPr marL="5284788" lvl="8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s-CO" sz="8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Relación de por vida es altísima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6896710" y="1018449"/>
            <a:ext cx="4963884" cy="608646"/>
          </a:xfrm>
          <a:prstGeom prst="rightArrow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SABER CÓMO TRIUNFAR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3639247" y="2634251"/>
            <a:ext cx="5935481" cy="642051"/>
          </a:xfrm>
          <a:prstGeom prst="rightArrow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MOTIVACIÓN EN LOS ESTUDIANTES</a:t>
            </a:r>
          </a:p>
        </p:txBody>
      </p:sp>
    </p:spTree>
    <p:extLst>
      <p:ext uri="{BB962C8B-B14F-4D97-AF65-F5344CB8AC3E}">
        <p14:creationId xmlns:p14="http://schemas.microsoft.com/office/powerpoint/2010/main" val="111760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>
        <p14:ferris dir="l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6" y="542441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es-CO" sz="3600" b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Charlemagne Std" panose="04020705060702020204" pitchFamily="82" charset="0"/>
                <a:ea typeface="+mn-ea"/>
                <a:cs typeface="+mn-cs"/>
              </a:rPr>
              <a:t>DIMENSIÓN DISCIPLINARIA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70923"/>
            <a:ext cx="10515600" cy="446030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s-CO" b="1" dirty="0" smtClean="0">
              <a:solidFill>
                <a:schemeClr val="bg1"/>
              </a:solidFill>
            </a:endParaRPr>
          </a:p>
          <a:p>
            <a:pPr marL="174625" lvl="1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CO" sz="2200" b="1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* </a:t>
            </a:r>
            <a:r>
              <a:rPr lang="es-CO" sz="2200" b="1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Puntualidad </a:t>
            </a:r>
          </a:p>
          <a:p>
            <a:pPr marL="93663" lvl="1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CO" sz="2200" b="1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* Asistencia- por medio de la “llamada a lista” los primeros cinco   minutos de la clase</a:t>
            </a:r>
          </a:p>
          <a:p>
            <a:pPr marL="174625" lvl="1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CO" sz="2200" b="1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* No ingerir alimentos, comer chicles o realizar ventas durante el desarrollo de la clase</a:t>
            </a:r>
          </a:p>
          <a:p>
            <a:pPr marL="174625" lvl="1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CO" sz="2200" b="1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* Interferir negativamente con el adecuado desenvolvimiento del submódulo</a:t>
            </a:r>
          </a:p>
          <a:p>
            <a:pPr marL="174625" lvl="1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CO" sz="2200" b="1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* Manifestar conductas o comportamientos que atenten contra el logro de los objetivos del trabajo propuesto.</a:t>
            </a:r>
          </a:p>
          <a:p>
            <a:pPr lvl="0">
              <a:buFontTx/>
              <a:buChar char="-"/>
            </a:pPr>
            <a:endParaRPr lang="es-CO" dirty="0" smtClean="0"/>
          </a:p>
          <a:p>
            <a:pPr marL="0" lvl="0" indent="0">
              <a:buNone/>
            </a:pPr>
            <a:endParaRPr lang="es-CO" dirty="0" smtClean="0"/>
          </a:p>
          <a:p>
            <a:pPr marL="0" lvl="0" indent="0">
              <a:buNone/>
            </a:pPr>
            <a:endParaRPr lang="es-CO" dirty="0" smtClean="0"/>
          </a:p>
        </p:txBody>
      </p:sp>
      <p:sp>
        <p:nvSpPr>
          <p:cNvPr id="6" name="Flecha a la derecha con bandas 5"/>
          <p:cNvSpPr/>
          <p:nvPr/>
        </p:nvSpPr>
        <p:spPr>
          <a:xfrm>
            <a:off x="4752510" y="5431225"/>
            <a:ext cx="7126940" cy="752599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es-CO" sz="2200" b="1" i="1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Cesde</a:t>
            </a:r>
            <a:r>
              <a:rPr lang="es-CO" sz="2200" b="1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 lideres en formación técnica</a:t>
            </a:r>
            <a:endParaRPr lang="es-CO" sz="2200" b="1" i="1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Charlemagne Std" panose="040207050607020202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5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1000">
        <p14:vortex dir="r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5" y="542441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4175" y="244890"/>
            <a:ext cx="4409269" cy="5938934"/>
          </a:xfrm>
        </p:spPr>
        <p:txBody>
          <a:bodyPr>
            <a:normAutofit/>
          </a:bodyPr>
          <a:lstStyle/>
          <a:p>
            <a:endParaRPr lang="es-CO" dirty="0" smtClean="0">
              <a:solidFill>
                <a:schemeClr val="bg1"/>
              </a:solidFill>
            </a:endParaRPr>
          </a:p>
          <a:p>
            <a:pPr marL="0" lvl="0" indent="0" algn="ctr">
              <a:spcBef>
                <a:spcPct val="0"/>
              </a:spcBef>
              <a:buNone/>
            </a:pPr>
            <a:r>
              <a:rPr lang="es-CO" sz="3600" dirty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roadway" panose="04040905080B02020502" pitchFamily="82" charset="0"/>
              </a:rPr>
              <a:t>PUNTUALIDAD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s-CO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r>
              <a:rPr lang="es-CO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efinir la hora en que se comenzará y finalizará la clase.  Los estudiantes que tengan dificultades para cumplir estos horarios pueden aclararlo desde el principio y comprometerse a mantenerse al día en el desarrollo del </a:t>
            </a:r>
            <a:r>
              <a:rPr lang="es-CO" b="1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submódulo</a:t>
            </a:r>
            <a:r>
              <a:rPr lang="es-CO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endParaRPr lang="es-CO" sz="2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798162" y="681925"/>
            <a:ext cx="3804833" cy="3304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dirty="0" smtClean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193438" y="1090698"/>
            <a:ext cx="36860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dirty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Broadway" panose="04040905080B02020502" pitchFamily="82" charset="0"/>
              </a:rPr>
              <a:t>ASISTENCIA</a:t>
            </a:r>
            <a:r>
              <a:rPr lang="es-CO" b="1" dirty="0"/>
              <a:t/>
            </a:r>
            <a:br>
              <a:rPr lang="es-CO" b="1" dirty="0"/>
            </a:br>
            <a:endParaRPr lang="es-CO" b="1" dirty="0" smtClean="0"/>
          </a:p>
          <a:p>
            <a:r>
              <a:rPr lang="es-CO" sz="24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Importancia </a:t>
            </a:r>
            <a:r>
              <a:rPr lang="es-CO" sz="24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de la asistencia a clase o en el caso de que se presente la inasistencia del  alumno, justificarla con una excusa  escrita (médica o laboral)  o en caso de ser verbal, demostrar su validez. </a:t>
            </a:r>
            <a:br>
              <a:rPr lang="es-CO" sz="24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s-CO" sz="2400" b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Flecha a la derecha con bandas 7"/>
          <p:cNvSpPr/>
          <p:nvPr/>
        </p:nvSpPr>
        <p:spPr>
          <a:xfrm>
            <a:off x="3124885" y="5338015"/>
            <a:ext cx="7027113" cy="752599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es-CO" sz="2200" b="1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CAMINA EN BUSCA DE UN MEJOR FUTURO</a:t>
            </a:r>
            <a:endParaRPr lang="es-CO" sz="2200" b="1" i="1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Charlemagne Std" panose="040207050607020202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46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">
        <p14:gallery dir="l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6" y="542441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4826" y="183717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s-CO" sz="2000" b="1" dirty="0">
              <a:solidFill>
                <a:schemeClr val="bg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pperplate Gothic Light" panose="020E0507020206020404" pitchFamily="34" charset="0"/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lvl="0" indent="0">
              <a:buNone/>
            </a:pPr>
            <a:r>
              <a:rPr lang="es-ES" sz="2400" b="1" dirty="0" smtClean="0"/>
              <a:t>					</a:t>
            </a:r>
            <a:endParaRPr lang="es-ES" b="1" dirty="0"/>
          </a:p>
          <a:p>
            <a:pPr marL="0" lvl="0" indent="0">
              <a:buNone/>
            </a:pPr>
            <a:endParaRPr lang="es-ES" b="1" dirty="0"/>
          </a:p>
          <a:p>
            <a:pPr marL="0" indent="0">
              <a:buNone/>
            </a:pPr>
            <a:endParaRPr lang="es-CO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677489760"/>
              </p:ext>
            </p:extLst>
          </p:nvPr>
        </p:nvGraphicFramePr>
        <p:xfrm>
          <a:off x="1693829" y="3715489"/>
          <a:ext cx="11037991" cy="1422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ángulo 3"/>
          <p:cNvSpPr/>
          <p:nvPr/>
        </p:nvSpPr>
        <p:spPr>
          <a:xfrm>
            <a:off x="674176" y="2701578"/>
            <a:ext cx="65386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s-CO" sz="2000" b="1" dirty="0" smtClean="0">
              <a:solidFill>
                <a:schemeClr val="bg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pperplate Gothic Light" panose="020E0507020206020404" pitchFamily="34" charset="0"/>
            </a:endParaRPr>
          </a:p>
          <a:p>
            <a:pPr algn="ctr"/>
            <a:r>
              <a:rPr lang="es-CO" sz="2000" b="1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Recolección </a:t>
            </a:r>
            <a:r>
              <a:rPr lang="es-CO" sz="2000" b="1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de evidencias por momentos así: </a:t>
            </a:r>
            <a:endParaRPr lang="es-ES" sz="2000" b="1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pperplate Gothic Light" panose="020E05070202060204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39617" y="1688747"/>
            <a:ext cx="46451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POR COMPETENCIAS </a:t>
            </a:r>
          </a:p>
          <a:p>
            <a:pPr algn="ctr"/>
            <a:r>
              <a:rPr lang="es-ES" sz="2000" b="1" dirty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SEGUIMIENTO PERMANENTE</a:t>
            </a:r>
          </a:p>
          <a:p>
            <a:pPr algn="ctr"/>
            <a:r>
              <a:rPr lang="es-ES" sz="2000" b="1" dirty="0">
                <a:solidFill>
                  <a:schemeClr val="bg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pperplate Gothic Light" panose="020E0507020206020404" pitchFamily="34" charset="0"/>
              </a:rPr>
              <a:t>MEJORAMIENTO CONTINUO</a:t>
            </a:r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1424448214"/>
              </p:ext>
            </p:extLst>
          </p:nvPr>
        </p:nvGraphicFramePr>
        <p:xfrm>
          <a:off x="4358512" y="5450536"/>
          <a:ext cx="7226426" cy="42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7" name="Rectángulo 16"/>
          <p:cNvSpPr/>
          <p:nvPr/>
        </p:nvSpPr>
        <p:spPr>
          <a:xfrm>
            <a:off x="2539323" y="486343"/>
            <a:ext cx="5114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s-CO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pperplate Gothic Light" panose="020E0507020206020404" pitchFamily="34" charset="0"/>
              </a:rPr>
              <a:t>EVALUACIÓN</a:t>
            </a:r>
            <a:endParaRPr lang="es-CO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588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14:window dir="vert"/>
      </p:transition>
    </mc:Choice>
    <mc:Fallback xmlns=""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EC7F8382-0F2C-445B-AFAA-C9568B812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EC7F8382-0F2C-445B-AFAA-C9568B812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EC7F8382-0F2C-445B-AFAA-C9568B812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EC7F8382-0F2C-445B-AFAA-C9568B812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3C684DA6-6411-43F9-B820-46ABE1CFD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3C684DA6-6411-43F9-B820-46ABE1CFD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3C684DA6-6411-43F9-B820-46ABE1CFD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3C684DA6-6411-43F9-B820-46ABE1CFD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F0A9DFF5-84A8-4EA0-B3D3-55A4B4204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F0A9DFF5-84A8-4EA0-B3D3-55A4B4204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F0A9DFF5-84A8-4EA0-B3D3-55A4B4204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F0A9DFF5-84A8-4EA0-B3D3-55A4B4204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99A85CBD-BCA0-4122-9EE8-FB13505EA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99A85CBD-BCA0-4122-9EE8-FB13505EA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99A85CBD-BCA0-4122-9EE8-FB13505EA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99A85CBD-BCA0-4122-9EE8-FB13505EA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48EB40B4-0217-4649-868E-22BA5045F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48EB40B4-0217-4649-868E-22BA5045F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48EB40B4-0217-4649-868E-22BA5045F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48EB40B4-0217-4649-868E-22BA5045F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A95C8774-D90B-4E24-BA99-C97F987DF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A95C8774-D90B-4E24-BA99-C97F987DF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A95C8774-D90B-4E24-BA99-C97F987DF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graphicEl>
                                              <a:dgm id="{A95C8774-D90B-4E24-BA99-C97F987DF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6">
                                            <p:graphicEl>
                                              <a:dgm id="{BA1CB577-75F1-4B80-AA61-9EA0F5FF7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6">
                                            <p:graphicEl>
                                              <a:dgm id="{BA1CB577-75F1-4B80-AA61-9EA0F5FF7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6">
                                            <p:graphicEl>
                                              <a:dgm id="{BA1CB577-75F1-4B80-AA61-9EA0F5FF7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16">
                                            <p:graphicEl>
                                              <a:dgm id="{66AB455E-5194-4F3A-BFA7-943D43AC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6">
                                            <p:graphicEl>
                                              <a:dgm id="{66AB455E-5194-4F3A-BFA7-943D43AC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6">
                                            <p:graphicEl>
                                              <a:dgm id="{66AB455E-5194-4F3A-BFA7-943D43AC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16">
                                            <p:graphicEl>
                                              <a:dgm id="{380F71C8-F884-4EC3-87C0-8652878DB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6">
                                            <p:graphicEl>
                                              <a:dgm id="{380F71C8-F884-4EC3-87C0-8652878DB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6">
                                            <p:graphicEl>
                                              <a:dgm id="{380F71C8-F884-4EC3-87C0-8652878DB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Graphic spid="16" grpId="0">
        <p:bldSub>
          <a:bldDgm/>
        </p:bldSub>
      </p:bldGraphic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6" y="542441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CO" sz="36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lgerian" panose="04020705040A02060702" pitchFamily="82" charset="0"/>
                <a:ea typeface="+mn-ea"/>
                <a:cs typeface="+mn-cs"/>
              </a:rPr>
              <a:t>CONDUCTO REGULAR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52282"/>
            <a:ext cx="10515600" cy="47246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CO" sz="3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Instancias regulares a las cuales el estudiante podrá recurrir en el caso de  presentarse algún inconveniente o desacuerdo significativo.</a:t>
            </a:r>
          </a:p>
          <a:p>
            <a:pPr marL="0" lvl="0" indent="0">
              <a:spcBef>
                <a:spcPct val="0"/>
              </a:spcBef>
              <a:buNone/>
            </a:pPr>
            <a:endParaRPr lang="es-CO" sz="3600" b="1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s-CO" sz="36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lgerian" panose="04020705040A02060702" pitchFamily="82" charset="0"/>
              </a:rPr>
              <a:t>RECURSOS LOGÍSTICOS 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s-CO" sz="3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Uso adecuado de los materiales didácticos, los equipos, los muebles y elementos del salón de clase.</a:t>
            </a:r>
          </a:p>
          <a:p>
            <a:pPr marL="0" lvl="0" indent="0" algn="ctr">
              <a:buFont typeface="Arial" panose="020B0604020202020204" pitchFamily="34" charset="0"/>
              <a:buNone/>
            </a:pPr>
            <a:endParaRPr lang="es-CO" sz="3600" b="1" dirty="0" smtClean="0">
              <a:solidFill>
                <a:schemeClr val="bg1"/>
              </a:solidFill>
              <a:latin typeface="Copperplate Gothic Light" panose="020E0507020206020404" pitchFamily="34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s-CO" sz="3000" b="1" dirty="0">
              <a:solidFill>
                <a:schemeClr val="bg1"/>
              </a:solidFill>
            </a:endParaRPr>
          </a:p>
          <a:p>
            <a:endParaRPr lang="es-CO" sz="3000" b="1" dirty="0">
              <a:solidFill>
                <a:schemeClr val="bg1"/>
              </a:solidFill>
            </a:endParaRPr>
          </a:p>
        </p:txBody>
      </p:sp>
      <p:sp>
        <p:nvSpPr>
          <p:cNvPr id="6" name="Flecha a la derecha con bandas 5"/>
          <p:cNvSpPr/>
          <p:nvPr/>
        </p:nvSpPr>
        <p:spPr>
          <a:xfrm>
            <a:off x="4810325" y="5078950"/>
            <a:ext cx="5369099" cy="939471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CO" sz="2600" b="1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FORMACIÓN  TECNICA</a:t>
            </a:r>
            <a:endParaRPr lang="es-CO" sz="2600" b="1" i="1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Charlemagne Std" panose="040207050607020202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ESDE Formación Técni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8" y="569335"/>
            <a:ext cx="11205274" cy="5641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6464"/>
            <a:ext cx="10515600" cy="995818"/>
          </a:xfrm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/>
          </a:bodyPr>
          <a:lstStyle/>
          <a:p>
            <a:r>
              <a:rPr lang="es-CO" sz="3200" dirty="0">
                <a:solidFill>
                  <a:schemeClr val="bg1"/>
                </a:solidFill>
                <a:latin typeface="Showcard Gothic" panose="04020904020102020604" pitchFamily="82" charset="0"/>
                <a:ea typeface="+mn-ea"/>
                <a:cs typeface="+mn-cs"/>
              </a:rPr>
              <a:t>MOMENTOS DE RECOLECCIÓN DE </a:t>
            </a:r>
            <a:r>
              <a:rPr lang="es-CO" sz="3200" dirty="0" smtClean="0">
                <a:solidFill>
                  <a:schemeClr val="bg1"/>
                </a:solidFill>
                <a:latin typeface="Showcard Gothic" panose="04020904020102020604" pitchFamily="82" charset="0"/>
                <a:ea typeface="+mn-ea"/>
                <a:cs typeface="+mn-cs"/>
              </a:rPr>
              <a:t>VIDENCIAS</a:t>
            </a:r>
            <a:endParaRPr lang="es-CO" sz="3200" dirty="0">
              <a:solidFill>
                <a:schemeClr val="bg1"/>
              </a:solidFill>
              <a:latin typeface="Showcard Gothic" panose="04020904020102020604" pitchFamily="82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01858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s-CO" b="1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s-CO" b="1" dirty="0" smtClean="0">
                <a:solidFill>
                  <a:schemeClr val="bg1"/>
                </a:solidFill>
              </a:rPr>
              <a:t>CONOCIMIENTO, DESEMPEÑO Y PRODUCTO, CON SUS RESPECTIVOS MEJORAMIENTOS Y REFUERZO EN LA ÚLTIMA SEMANA</a:t>
            </a:r>
          </a:p>
          <a:p>
            <a:pPr marL="0" indent="0">
              <a:buNone/>
            </a:pPr>
            <a:endParaRPr lang="es-CO" dirty="0">
              <a:solidFill>
                <a:schemeClr val="bg1"/>
              </a:solidFill>
            </a:endParaRPr>
          </a:p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es-CO" sz="2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Momento 1 inicia en  la semana 1 hasta la semana 8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es-CO" sz="2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Momento 2  inicia en la semana 9 hasta la semana 12 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es-CO" sz="2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Momento 3 inicia en la semana 13 hasta la semana 19 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</a:pPr>
            <a:r>
              <a:rPr lang="es-CO" sz="2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Los Refuerzos se realizan en la semana 20  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CO" sz="2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pperplate Gothic Light" panose="020E0507020206020404" pitchFamily="34" charset="0"/>
              </a:rPr>
              <a:t>Observaciones…</a:t>
            </a:r>
          </a:p>
          <a:p>
            <a:pPr marL="0" indent="0" algn="ctr">
              <a:buNone/>
            </a:pP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Flecha a la derecha con bandas 6"/>
          <p:cNvSpPr/>
          <p:nvPr/>
        </p:nvSpPr>
        <p:spPr>
          <a:xfrm>
            <a:off x="5262283" y="5456260"/>
            <a:ext cx="5764305" cy="648705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bliqueTopRight"/>
              <a:lightRig rig="threePt" dir="t"/>
            </a:scene3d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CO" sz="2400" b="1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Charlemagne Std" panose="04020705060702020204" pitchFamily="82" charset="0"/>
              </a:rPr>
              <a:t>CESDE  TRANSFORMA  VIDAS</a:t>
            </a:r>
            <a:endParaRPr lang="es-CO" sz="2400" b="1" i="1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Charlemagne Std" panose="040207050607020202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7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25E-6 -4.07407E-6 L 1.25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464</Words>
  <Application>Microsoft Office PowerPoint</Application>
  <PresentationFormat>Panorámica</PresentationFormat>
  <Paragraphs>98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Algerian</vt:lpstr>
      <vt:lpstr>Arial</vt:lpstr>
      <vt:lpstr>Broadway</vt:lpstr>
      <vt:lpstr>Calibri</vt:lpstr>
      <vt:lpstr>Calibri Light</vt:lpstr>
      <vt:lpstr>Charlemagne Std</vt:lpstr>
      <vt:lpstr>Copperplate Gothic Light</vt:lpstr>
      <vt:lpstr>Showcard Gothic</vt:lpstr>
      <vt:lpstr>Tema de Office</vt:lpstr>
      <vt:lpstr>PACTO PEDAGÓGICO</vt:lpstr>
      <vt:lpstr>  PRESENTACIÓN DEL DOCENTE  </vt:lpstr>
      <vt:lpstr>VISIÓN  DEL  PROGRAMA</vt:lpstr>
      <vt:lpstr>DIMENSIÓN DISCIPLINARIA</vt:lpstr>
      <vt:lpstr>Presentación de PowerPoint</vt:lpstr>
      <vt:lpstr>Presentación de PowerPoint</vt:lpstr>
      <vt:lpstr>CONDUCTO REGULAR</vt:lpstr>
      <vt:lpstr>MOMENTOS DE RECOLECCIÓN DE VIDENCIAS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PACTO PEDAGÓGICO</dc:title>
  <dc:creator>USUARIO</dc:creator>
  <cp:lastModifiedBy>FAMILIAR</cp:lastModifiedBy>
  <cp:revision>96</cp:revision>
  <dcterms:created xsi:type="dcterms:W3CDTF">2014-07-30T03:37:50Z</dcterms:created>
  <dcterms:modified xsi:type="dcterms:W3CDTF">2017-08-08T16:27:00Z</dcterms:modified>
</cp:coreProperties>
</file>